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85" r:id="rId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32" autoAdjust="0"/>
    <p:restoredTop sz="90941" autoAdjust="0"/>
  </p:normalViewPr>
  <p:slideViewPr>
    <p:cSldViewPr>
      <p:cViewPr>
        <p:scale>
          <a:sx n="70" d="100"/>
          <a:sy n="70" d="100"/>
        </p:scale>
        <p:origin x="-129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D2981-89AE-4F26-9C08-C4D5A7ED0BE4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0D9F6-764A-4810-98D0-4ABE019D2F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2097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8E0BC38-09EC-4E93-BF5A-87BED6EFBFBF}" type="datetimeFigureOut">
              <a:rPr lang="en-US" smtClean="0"/>
              <a:t>11/24/2015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38F025D-073B-466B-8858-5F7077094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282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EB51-4BF3-424A-86D6-D63D29B10496}" type="datetime1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7E2D9-4846-4270-AFA7-D54859300394}" type="datetime1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392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C3C46-2F11-493E-A6E2-FDF146E73670}" type="datetime1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91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5807-633C-4411-AC79-2BED954BDCAF}" type="datetime1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13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85F85-004F-4322-B058-6002EB5C44D0}" type="datetime1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42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5A3A8-6160-4126-AEEE-089BEDFCD19E}" type="datetime1">
              <a:rPr lang="en-US" smtClean="0"/>
              <a:t>11/24/2015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74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A8960-354E-414D-BE15-9DE058F4F5AE}" type="datetime1">
              <a:rPr lang="en-US" smtClean="0"/>
              <a:t>11/24/2015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992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A4C5A-531F-47AE-9DCA-2FCDC63CF824}" type="datetime1">
              <a:rPr lang="en-US" smtClean="0"/>
              <a:t>11/24/2015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948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3B98-927E-474D-A70E-C771B0F7413E}" type="datetime1">
              <a:rPr lang="en-US" smtClean="0"/>
              <a:t>11/24/2015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046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0F7E-E599-4E6B-903E-33036384CA49}" type="datetime1">
              <a:rPr lang="en-US" smtClean="0"/>
              <a:t>11/24/2015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208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03EBD-A004-48D5-B2E0-90E72ADE2309}" type="datetime1">
              <a:rPr lang="en-US" smtClean="0"/>
              <a:t>11/24/2015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43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218" y="28632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D1FBE-9EC2-4D53-A14E-7028C6CDD997}" type="datetime1">
              <a:rPr lang="en-US" smtClean="0"/>
              <a:t>11/24/2015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2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532" y="6192980"/>
            <a:ext cx="1331936" cy="586743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457200" y="1447800"/>
            <a:ext cx="8229600" cy="0"/>
          </a:xfrm>
          <a:prstGeom prst="line">
            <a:avLst/>
          </a:prstGeom>
          <a:ln w="254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383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 anchor="ctr">
            <a:normAutofit fontScale="90000"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CFS Area Changes 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2007 to 2012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DCA99-005F-43F9-B816-A449110734F7}" type="slidenum">
              <a:rPr lang="en-US" smtClean="0"/>
              <a:t>1</a:t>
            </a:fld>
            <a:endParaRPr lang="en-US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8382000" cy="464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93" y="5101442"/>
            <a:ext cx="3124200" cy="160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582964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E7A0F8396ABF42BFFE4B17D9FF6903" ma:contentTypeVersion="1" ma:contentTypeDescription="Create a new document." ma:contentTypeScope="" ma:versionID="b6f77739047530fad8c6bca04d24363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4bb9ff0a29388135f283ffa78f898135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23AD038-0AD8-452F-8ADC-D2E99373A4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F2E1C18-B79C-4421-8381-F745DAFE0E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CBA117-3EF1-4153-BC69-8A3046296BD2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purl.org/dc/dcmitype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2776</TotalTime>
  <Words>8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Custom Design</vt:lpstr>
      <vt:lpstr>CFS Area Changes from 2007 to 2012 </vt:lpstr>
    </vt:vector>
  </TitlesOfParts>
  <Company>DOT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USDOT User</dc:creator>
  <cp:lastModifiedBy>USDOT_User</cp:lastModifiedBy>
  <cp:revision>133</cp:revision>
  <cp:lastPrinted>2015-01-05T18:47:10Z</cp:lastPrinted>
  <dcterms:created xsi:type="dcterms:W3CDTF">2014-02-06T15:07:56Z</dcterms:created>
  <dcterms:modified xsi:type="dcterms:W3CDTF">2015-11-24T21:13:25Z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0x010100C4E7A0F8396ABF42BFFE4B17D9FF6903</vt:lpwstr>
  </property>
</Properties>
</file>